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83" r:id="rId19"/>
    <p:sldId id="276" r:id="rId20"/>
    <p:sldId id="261" r:id="rId21"/>
    <p:sldId id="284" r:id="rId22"/>
    <p:sldId id="278" r:id="rId23"/>
    <p:sldId id="262" r:id="rId24"/>
    <p:sldId id="279" r:id="rId25"/>
    <p:sldId id="280" r:id="rId26"/>
    <p:sldId id="281" r:id="rId27"/>
    <p:sldId id="282" r:id="rId28"/>
    <p:sldId id="26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83"/>
            <p14:sldId id="276"/>
            <p14:sldId id="261"/>
            <p14:sldId id="284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5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180" y="-508919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F52FF-6F14-4524-AC1E-1825FBE2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" y="920389"/>
            <a:ext cx="11196000" cy="299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E14F3E-9791-46EC-8E3E-06FE1C63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5" y="920878"/>
            <a:ext cx="785849" cy="59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41B8-FF11-4E11-B81D-7B9BACAC3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1262017"/>
            <a:ext cx="11196000" cy="1519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16C117-8F6A-47D3-825D-52556CD76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2813961"/>
            <a:ext cx="11196000" cy="323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A27E3D-E8AE-4D45-9FB7-5EB4F2B8F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172442"/>
            <a:ext cx="11196000" cy="467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0B6BD5-17BF-44EB-B9DB-11291E9F7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680544"/>
            <a:ext cx="11196000" cy="17221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ED04C8-20AF-4D47-9008-12610D394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5448145"/>
            <a:ext cx="11196000" cy="51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69316FC-4528-4005-B349-01580695C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010572"/>
            <a:ext cx="11196000" cy="3776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30540E-3E8B-406A-BDD3-FCDEDE254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454681"/>
            <a:ext cx="11196000" cy="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375599" y="1133137"/>
            <a:ext cx="3827745" cy="5707611"/>
            <a:chOff x="375598" y="1133137"/>
            <a:chExt cx="4189910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1271451" y="1409211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1119485" y="140921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1119485" y="288913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1139174" y="438310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1688239" y="1199446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分权分域管控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满足大型平台的多租户资源管控，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模型结合模式，多种认证协议支持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1678800" y="2713359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高吞吐，低延迟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支撑每秒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5000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并发，保守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条粘性数据计算，交互量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25W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RTT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基线最高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200ms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之内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1694873" y="4227272"/>
              <a:ext cx="2870635" cy="11622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服务粒度的伸缩性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水平无缝扩展，及弹性有效工作负荷，使用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CNCF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云技术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375598" y="1133137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375598" y="2648108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375598" y="4163079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513433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AF4C6EA-5159-4554-98C0-DFC96D8FF29F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2D62AABD-D43C-468C-95A7-E900059285F6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B1E8EBC-9E0F-4DC0-A7BA-070679E438AB}"/>
              </a:ext>
            </a:extLst>
          </p:cNvPr>
          <p:cNvSpPr/>
          <p:nvPr/>
        </p:nvSpPr>
        <p:spPr>
          <a:xfrm>
            <a:off x="5017461" y="2916947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71C2D4A-FE6E-4286-92C2-62B2D090FAA7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573893-3597-4FD0-A0F5-D879E8837BD3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FA751-EFD6-415A-B35F-481785828CD1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40B2FD0-0A70-40C7-9075-0F7A177CE26D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9E5FDF2-1F7B-4771-8179-9B31BA3D3A54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F70F2A0-2275-41F5-8529-9E6ED8BF4CFC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159707-EA5D-410A-B0BF-AFF4224EF49A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2" y="1152158"/>
            <a:ext cx="6185025" cy="5412543"/>
            <a:chOff x="569975" y="1904998"/>
            <a:chExt cx="4865627" cy="45840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7" y="1904998"/>
              <a:ext cx="4865625" cy="4584073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静态强类型并发编译语言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微服务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WEB &amp;RPC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高性能云原生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网关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分布式链路追踪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分布式键值存储库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分布式数据库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TIDB-8.1.0(LTS)EXT4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NVME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类型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SSD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分布式缓存数据库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分布式搜索引擎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分布式图数据库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分布式消息中间件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分布式任务调度平台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分布式事务管理器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分布式流程编排引擎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服务发现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访问控制框架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分布式对象存储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数字化实时通信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Ably-v1.2.18( 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流批一体实时计算框架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Flink-1.19.1(Stable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流批一体数据湖平台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ApachePaimon-0.8.1(Stable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分布式文件存储系统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HDFS-3.3.6(Release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)-XFS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endParaRPr lang="en-US" altLang="zh-CN" sz="1000" spc="-1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分布式存储系统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Ceph-v19.1.0(Release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可观测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N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ew Relic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行业标准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容器编排系统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43" y="5259575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443108" y="1433525"/>
            <a:ext cx="3300413" cy="4555988"/>
            <a:chOff x="4806907" y="2607530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907" y="2607530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3208" y="2833732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152177" y="135403"/>
            <a:ext cx="8019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框架规划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27B2DD-FF15-4E65-9651-8853529EE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985795"/>
            <a:ext cx="11870422" cy="580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59950" y="157975"/>
            <a:ext cx="770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-K8S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物理拓扑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DCFEF5-126B-4ECD-8676-D8CCCF4D1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139A96-3239-4BDD-80DE-4ED9A96B1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95" y="1450329"/>
            <a:ext cx="5423674" cy="30200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70C9806-9625-48AB-8FAA-6E6BB6FC2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1" y="5041931"/>
            <a:ext cx="7628467" cy="13817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20DF53-FF25-4DA6-8DCE-F530021B3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" y="1703120"/>
            <a:ext cx="7630091" cy="21357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DDDAD0-BEE8-49BA-B632-355ADC1A8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33" y="2696540"/>
            <a:ext cx="7794376" cy="21877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52E432-4B61-4A3A-A101-9DAB92A9A4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7" y="3726609"/>
            <a:ext cx="8120264" cy="22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/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/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551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870106" y="515224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13453</TotalTime>
  <Words>2570</Words>
  <Application>Microsoft Office PowerPoint</Application>
  <PresentationFormat>宽屏</PresentationFormat>
  <Paragraphs>346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admin</cp:lastModifiedBy>
  <cp:revision>537</cp:revision>
  <dcterms:created xsi:type="dcterms:W3CDTF">2024-03-11T03:30:08Z</dcterms:created>
  <dcterms:modified xsi:type="dcterms:W3CDTF">2024-07-10T22:19:41Z</dcterms:modified>
</cp:coreProperties>
</file>